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0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4412-5613-40B5-8DE2-B90894548362}" type="datetimeFigureOut">
              <a:rPr lang="de-DE" smtClean="0"/>
              <a:pPr/>
              <a:t>16.03.2021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6F41-133B-4CCB-9575-0719FE03F5E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Tm="4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4412-5613-40B5-8DE2-B90894548362}" type="datetimeFigureOut">
              <a:rPr lang="de-DE" smtClean="0"/>
              <a:pPr/>
              <a:t>16.03.2021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6F41-133B-4CCB-9575-0719FE03F5E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4412-5613-40B5-8DE2-B90894548362}" type="datetimeFigureOut">
              <a:rPr lang="de-DE" smtClean="0"/>
              <a:pPr/>
              <a:t>16.03.2021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6F41-133B-4CCB-9575-0719FE03F5E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4412-5613-40B5-8DE2-B90894548362}" type="datetimeFigureOut">
              <a:rPr lang="de-DE" smtClean="0"/>
              <a:pPr/>
              <a:t>16.03.2021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6F41-133B-4CCB-9575-0719FE03F5E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4412-5613-40B5-8DE2-B90894548362}" type="datetimeFigureOut">
              <a:rPr lang="de-DE" smtClean="0"/>
              <a:pPr/>
              <a:t>16.03.2021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6F41-133B-4CCB-9575-0719FE03F5E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4412-5613-40B5-8DE2-B90894548362}" type="datetimeFigureOut">
              <a:rPr lang="de-DE" smtClean="0"/>
              <a:pPr/>
              <a:t>16.03.2021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6F41-133B-4CCB-9575-0719FE03F5E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4412-5613-40B5-8DE2-B90894548362}" type="datetimeFigureOut">
              <a:rPr lang="de-DE" smtClean="0"/>
              <a:pPr/>
              <a:t>16.03.2021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6F41-133B-4CCB-9575-0719FE03F5E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4412-5613-40B5-8DE2-B90894548362}" type="datetimeFigureOut">
              <a:rPr lang="de-DE" smtClean="0"/>
              <a:pPr/>
              <a:t>16.03.2021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6F41-133B-4CCB-9575-0719FE03F5E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4412-5613-40B5-8DE2-B90894548362}" type="datetimeFigureOut">
              <a:rPr lang="de-DE" smtClean="0"/>
              <a:pPr/>
              <a:t>16.03.2021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6F41-133B-4CCB-9575-0719FE03F5E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Tm="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4412-5613-40B5-8DE2-B90894548362}" type="datetimeFigureOut">
              <a:rPr lang="de-DE" smtClean="0"/>
              <a:pPr/>
              <a:t>16.03.2021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6F41-133B-4CCB-9575-0719FE03F5E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Tm="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4412-5613-40B5-8DE2-B90894548362}" type="datetimeFigureOut">
              <a:rPr lang="de-DE" smtClean="0"/>
              <a:pPr/>
              <a:t>16.03.2021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6F41-133B-4CCB-9575-0719FE03F5E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14412-5613-40B5-8DE2-B90894548362}" type="datetimeFigureOut">
              <a:rPr lang="de-DE" smtClean="0"/>
              <a:pPr/>
              <a:t>16.03.2021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36F41-133B-4CCB-9575-0719FE03F5E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4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_Document1.docx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99592" y="1052736"/>
            <a:ext cx="7772400" cy="1470025"/>
          </a:xfrm>
        </p:spPr>
        <p:txBody>
          <a:bodyPr/>
          <a:lstStyle/>
          <a:p>
            <a:r>
              <a:rPr lang="de-DE" dirty="0" smtClean="0"/>
              <a:t>Willkommen im </a:t>
            </a:r>
            <a:r>
              <a:rPr lang="de-DE" dirty="0"/>
              <a:t>F</a:t>
            </a:r>
            <a:r>
              <a:rPr lang="de-DE" dirty="0" smtClean="0"/>
              <a:t>ach Religion!</a:t>
            </a:r>
            <a:endParaRPr lang="de-DE" dirty="0"/>
          </a:p>
        </p:txBody>
      </p:sp>
      <p:pic>
        <p:nvPicPr>
          <p:cNvPr id="11266" name="Picture 2" descr="Vintage Kinder, Kinder, Viktorianischen, Spiel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80928"/>
            <a:ext cx="9144000" cy="361111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679956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Unter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dirty="0" smtClean="0">
                <a:solidFill>
                  <a:schemeClr val="tx1"/>
                </a:solidFill>
              </a:rPr>
              <a:t>Das Fach </a:t>
            </a:r>
            <a:r>
              <a:rPr lang="de-DE" sz="2400" dirty="0" smtClean="0"/>
              <a:t>R</a:t>
            </a:r>
            <a:r>
              <a:rPr lang="de-DE" sz="2400" dirty="0" smtClean="0">
                <a:solidFill>
                  <a:schemeClr val="tx1"/>
                </a:solidFill>
              </a:rPr>
              <a:t>eligion beschäftigt </a:t>
            </a:r>
            <a:r>
              <a:rPr lang="de-DE" sz="2400" dirty="0" smtClean="0">
                <a:solidFill>
                  <a:schemeClr val="tx1"/>
                </a:solidFill>
              </a:rPr>
              <a:t>sich mit vielen Fragen rund um den Glauben und das menschlich</a:t>
            </a:r>
            <a:r>
              <a:rPr lang="de-DE" sz="2400" dirty="0" smtClean="0"/>
              <a:t>e Leben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 rot="20797470">
            <a:off x="591902" y="1885363"/>
            <a:ext cx="2177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Wie können wir gut zusammen leben?</a:t>
            </a:r>
            <a:endParaRPr lang="de-DE" sz="2000" dirty="0"/>
          </a:p>
        </p:txBody>
      </p:sp>
      <p:sp>
        <p:nvSpPr>
          <p:cNvPr id="8" name="Textfeld 7"/>
          <p:cNvSpPr txBox="1"/>
          <p:nvPr/>
        </p:nvSpPr>
        <p:spPr>
          <a:xfrm rot="197340">
            <a:off x="7047885" y="2122900"/>
            <a:ext cx="1848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Wie sollen wir handeln?</a:t>
            </a:r>
            <a:endParaRPr lang="de-DE" sz="2000" dirty="0"/>
          </a:p>
        </p:txBody>
      </p:sp>
      <p:sp>
        <p:nvSpPr>
          <p:cNvPr id="9" name="Textfeld 8"/>
          <p:cNvSpPr txBox="1"/>
          <p:nvPr/>
        </p:nvSpPr>
        <p:spPr>
          <a:xfrm rot="507125">
            <a:off x="6894357" y="3488045"/>
            <a:ext cx="2081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Wie feiern Menschen ihren Glauben?</a:t>
            </a:r>
            <a:endParaRPr lang="de-DE" sz="2000" dirty="0"/>
          </a:p>
        </p:txBody>
      </p:sp>
      <p:sp>
        <p:nvSpPr>
          <p:cNvPr id="10" name="Textfeld 9"/>
          <p:cNvSpPr txBox="1"/>
          <p:nvPr/>
        </p:nvSpPr>
        <p:spPr>
          <a:xfrm>
            <a:off x="5580112" y="4581128"/>
            <a:ext cx="2146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Wer war Jesus von Nazareth?</a:t>
            </a:r>
            <a:endParaRPr lang="de-DE" sz="2000" dirty="0"/>
          </a:p>
        </p:txBody>
      </p:sp>
      <p:sp>
        <p:nvSpPr>
          <p:cNvPr id="11" name="Textfeld 10"/>
          <p:cNvSpPr txBox="1"/>
          <p:nvPr/>
        </p:nvSpPr>
        <p:spPr>
          <a:xfrm rot="21315031">
            <a:off x="481259" y="3569015"/>
            <a:ext cx="1659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Wie ist Gott?</a:t>
            </a:r>
            <a:endParaRPr lang="de-DE" sz="2000" dirty="0"/>
          </a:p>
        </p:txBody>
      </p:sp>
      <p:sp>
        <p:nvSpPr>
          <p:cNvPr id="12" name="Textfeld 11"/>
          <p:cNvSpPr txBox="1"/>
          <p:nvPr/>
        </p:nvSpPr>
        <p:spPr>
          <a:xfrm>
            <a:off x="2339752" y="5445224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Was steht in der Bibel?</a:t>
            </a:r>
            <a:endParaRPr lang="de-DE" sz="2000" dirty="0"/>
          </a:p>
        </p:txBody>
      </p:sp>
      <p:sp>
        <p:nvSpPr>
          <p:cNvPr id="13" name="Textfeld 12"/>
          <p:cNvSpPr txBox="1"/>
          <p:nvPr/>
        </p:nvSpPr>
        <p:spPr>
          <a:xfrm rot="21400591">
            <a:off x="630102" y="4576724"/>
            <a:ext cx="2352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Was glaubt man in anderen Religionen?</a:t>
            </a:r>
            <a:endParaRPr lang="de-DE" sz="2000" dirty="0"/>
          </a:p>
        </p:txBody>
      </p:sp>
      <p:sp>
        <p:nvSpPr>
          <p:cNvPr id="14" name="Textfeld 13"/>
          <p:cNvSpPr txBox="1"/>
          <p:nvPr/>
        </p:nvSpPr>
        <p:spPr>
          <a:xfrm rot="21315031">
            <a:off x="2581274" y="1503388"/>
            <a:ext cx="221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Wie hat sich unsere Kirche entwickelt?</a:t>
            </a:r>
            <a:endParaRPr lang="de-DE" sz="2000" dirty="0"/>
          </a:p>
        </p:txBody>
      </p:sp>
      <p:sp>
        <p:nvSpPr>
          <p:cNvPr id="15" name="Textfeld 14"/>
          <p:cNvSpPr txBox="1"/>
          <p:nvPr/>
        </p:nvSpPr>
        <p:spPr>
          <a:xfrm rot="21315031">
            <a:off x="5461759" y="5603887"/>
            <a:ext cx="2122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Woran kann ich mich orientieren?</a:t>
            </a:r>
            <a:endParaRPr lang="de-DE" sz="2000" dirty="0"/>
          </a:p>
        </p:txBody>
      </p:sp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6" name="Picture 26" descr="Martin-Luther, Zeichnung, Cartoon, Smiley, Emoti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628800"/>
            <a:ext cx="1822166" cy="1772816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/>
          </a:bodyPr>
          <a:lstStyle/>
          <a:p>
            <a:r>
              <a:rPr lang="de-DE" sz="2400" dirty="0" smtClean="0">
                <a:latin typeface="+mn-lt"/>
              </a:rPr>
              <a:t>Diese und andere Themen werden an der Realschule vertieft und erweitert</a:t>
            </a:r>
            <a:endParaRPr lang="de-DE" sz="2400" dirty="0">
              <a:latin typeface="+mn-lt"/>
            </a:endParaRPr>
          </a:p>
        </p:txBody>
      </p:sp>
      <p:pic>
        <p:nvPicPr>
          <p:cNvPr id="15366" name="Picture 6" descr="Abraham, Religion, Glauben, Christentum, Bibel, Sara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90529">
            <a:off x="330334" y="1539020"/>
            <a:ext cx="2211773" cy="1458388"/>
          </a:xfrm>
          <a:prstGeom prst="rect">
            <a:avLst/>
          </a:prstGeom>
          <a:noFill/>
        </p:spPr>
      </p:pic>
      <p:pic>
        <p:nvPicPr>
          <p:cNvPr id="15368" name="Picture 8" descr="Jesus, Christus, Gott, Heilig, Geist, Bibel, Evangeli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88749">
            <a:off x="6685860" y="1134546"/>
            <a:ext cx="2051720" cy="2413789"/>
          </a:xfrm>
          <a:prstGeom prst="rect">
            <a:avLst/>
          </a:prstGeom>
          <a:noFill/>
        </p:spPr>
      </p:pic>
      <p:pic>
        <p:nvPicPr>
          <p:cNvPr id="15376" name="Picture 16" descr="Gemeinsame, Gemeinde, Vielfalt, Hand, Hände, K, Net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4077072"/>
            <a:ext cx="2301673" cy="2244132"/>
          </a:xfrm>
          <a:prstGeom prst="rect">
            <a:avLst/>
          </a:prstGeom>
          <a:noFill/>
        </p:spPr>
      </p:pic>
      <p:pic>
        <p:nvPicPr>
          <p:cNvPr id="15378" name="Picture 18" descr="Buch, Christliche, Kreuz, Bibliothek Bücher, Gebe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4365104"/>
            <a:ext cx="2224799" cy="2016224"/>
          </a:xfrm>
          <a:prstGeom prst="rect">
            <a:avLst/>
          </a:prstGeom>
          <a:noFill/>
        </p:spPr>
      </p:pic>
      <p:pic>
        <p:nvPicPr>
          <p:cNvPr id="15380" name="Picture 20" descr="Jesus, Hände, Zusammenarbeit, Christus, Göttliche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1772816"/>
            <a:ext cx="2520280" cy="3496343"/>
          </a:xfrm>
          <a:prstGeom prst="rect">
            <a:avLst/>
          </a:prstGeom>
          <a:noFill/>
        </p:spPr>
      </p:pic>
      <p:sp>
        <p:nvSpPr>
          <p:cNvPr id="14" name="Textfeld 13"/>
          <p:cNvSpPr txBox="1"/>
          <p:nvPr/>
        </p:nvSpPr>
        <p:spPr>
          <a:xfrm>
            <a:off x="323528" y="3284984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Personen aus der Bibel und der Kirchengeschichte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2483768" y="551723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Die Bibel – </a:t>
            </a:r>
            <a:r>
              <a:rPr lang="de-DE" dirty="0"/>
              <a:t>G</a:t>
            </a:r>
            <a:r>
              <a:rPr lang="de-DE" dirty="0" smtClean="0"/>
              <a:t>rundlage unseres Glaubens</a:t>
            </a:r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6516216" y="3429000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Leben und Worte </a:t>
            </a:r>
            <a:r>
              <a:rPr lang="de-DE" dirty="0"/>
              <a:t>J</a:t>
            </a:r>
            <a:r>
              <a:rPr lang="de-DE" dirty="0" smtClean="0"/>
              <a:t>esu</a:t>
            </a:r>
            <a:endParaRPr lang="de-DE" dirty="0"/>
          </a:p>
        </p:txBody>
      </p:sp>
      <p:sp>
        <p:nvSpPr>
          <p:cNvPr id="20" name="Textfeld 19"/>
          <p:cNvSpPr txBox="1"/>
          <p:nvPr/>
        </p:nvSpPr>
        <p:spPr>
          <a:xfrm>
            <a:off x="5148064" y="5661248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Leben in der Gemeinschaft mit anderen</a:t>
            </a:r>
            <a:endParaRPr lang="de-DE" dirty="0"/>
          </a:p>
        </p:txBody>
      </p:sp>
    </p:spTree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de-DE" sz="2800" dirty="0" smtClean="0"/>
              <a:t>Wir feiern unseren Glauben ….</a:t>
            </a:r>
            <a:endParaRPr lang="de-DE" sz="28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56992"/>
            <a:ext cx="2176241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683568" y="1484784"/>
            <a:ext cx="2160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… im Gottesdienst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916832"/>
            <a:ext cx="217624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4788024" y="1484784"/>
            <a:ext cx="3600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… in  Gebet und Meditation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6286" t="9429" r="5707" b="8851"/>
          <a:stretch>
            <a:fillRect/>
          </a:stretch>
        </p:blipFill>
        <p:spPr bwMode="auto">
          <a:xfrm>
            <a:off x="3563888" y="4293096"/>
            <a:ext cx="372226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323528" y="594928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Segnung unserer</a:t>
            </a:r>
          </a:p>
          <a:p>
            <a:r>
              <a:rPr lang="de-DE" dirty="0" smtClean="0"/>
              <a:t>im Kunstunterricht angefertigten Kreuze </a:t>
            </a:r>
            <a:endParaRPr lang="de-DE" dirty="0"/>
          </a:p>
        </p:txBody>
      </p:sp>
      <p:pic>
        <p:nvPicPr>
          <p:cNvPr id="10" name="Grafik 9" descr="http://img.wallpaperstock.net:81/weihnachtskerzen-wallpapers_31990_1920x1080.jpg"/>
          <p:cNvPicPr/>
          <p:nvPr/>
        </p:nvPicPr>
        <p:blipFill>
          <a:blip r:embed="rId5" cstate="print"/>
          <a:srcRect l="8605"/>
          <a:stretch>
            <a:fillRect/>
          </a:stretch>
        </p:blipFill>
        <p:spPr bwMode="auto">
          <a:xfrm>
            <a:off x="4716016" y="1916832"/>
            <a:ext cx="3600400" cy="171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652120" y="3068960"/>
            <a:ext cx="26642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9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Wann? Jeden Donnerstag im Advent:</a:t>
            </a:r>
            <a:endParaRPr kumimoji="0" lang="de-DE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9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06. ,13. und 20. Dezember;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900" b="1" dirty="0" smtClean="0">
                <a:solidFill>
                  <a:srgbClr val="FFC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de-DE" sz="9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7.45 Uhr</a:t>
            </a:r>
            <a:endParaRPr kumimoji="0" lang="de-DE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9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Wo? In der OGS</a:t>
            </a:r>
            <a:r>
              <a:rPr kumimoji="0" lang="de-DE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5364088" y="2276872"/>
            <a:ext cx="237626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  <a:cs typeface="Arial" pitchFamily="34" charset="0"/>
              </a:rPr>
              <a:t>Herzliche Einladung</a:t>
            </a:r>
            <a:endParaRPr kumimoji="0" lang="de-DE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5436096" y="2492896"/>
            <a:ext cx="280831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de-DE" sz="1100" dirty="0" smtClean="0">
                <a:latin typeface="Arial Rounded MT Bold" pitchFamily="34" charset="0"/>
                <a:cs typeface="Arial" pitchFamily="34" charset="0"/>
              </a:rPr>
              <a:t>z</a:t>
            </a:r>
            <a:r>
              <a:rPr kumimoji="0" 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  <a:cs typeface="Arial" pitchFamily="34" charset="0"/>
              </a:rPr>
              <a:t>ur Adventsmeditation</a:t>
            </a:r>
            <a:endParaRPr kumimoji="0" lang="de-DE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27" grpId="0"/>
      <p:bldP spid="1028" grpId="0"/>
      <p:bldP spid="10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-99392"/>
            <a:ext cx="8229600" cy="1143000"/>
          </a:xfrm>
        </p:spPr>
        <p:txBody>
          <a:bodyPr>
            <a:normAutofit/>
          </a:bodyPr>
          <a:lstStyle/>
          <a:p>
            <a:r>
              <a:rPr lang="de-DE" sz="2400" dirty="0" smtClean="0"/>
              <a:t>Wir unternehmen und organisieren …</a:t>
            </a:r>
            <a:endParaRPr lang="de-DE" sz="2400" dirty="0"/>
          </a:p>
        </p:txBody>
      </p:sp>
      <p:sp>
        <p:nvSpPr>
          <p:cNvPr id="3" name="Textfeld 2"/>
          <p:cNvSpPr txBox="1"/>
          <p:nvPr/>
        </p:nvSpPr>
        <p:spPr>
          <a:xfrm>
            <a:off x="683568" y="1124744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Tage der Orientierung in den 8. Klassen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347" t="18775" r="3779" b="12384"/>
          <a:stretch>
            <a:fillRect/>
          </a:stretch>
        </p:blipFill>
        <p:spPr bwMode="auto">
          <a:xfrm rot="317661">
            <a:off x="5935088" y="1830315"/>
            <a:ext cx="288032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5292080" y="1052736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Soziale Projekte, z. B. Paketaktion für die Tafel in </a:t>
            </a:r>
            <a:r>
              <a:rPr lang="de-DE" dirty="0" err="1" smtClean="0"/>
              <a:t>Maxhütte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827584" y="306896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Fair-Trade-Aktionen</a:t>
            </a:r>
            <a:endParaRPr lang="de-D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85680">
            <a:off x="575572" y="1767413"/>
            <a:ext cx="217624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2851" y="3424509"/>
            <a:ext cx="2398412" cy="1349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8" descr="C:\Users\Vera\Desktop\GD Weltladen Schule Dez 17\20171123_180627.jpg"/>
          <p:cNvPicPr/>
          <p:nvPr/>
        </p:nvPicPr>
        <p:blipFill>
          <a:blip r:embed="rId5" cstate="print"/>
          <a:srcRect l="9283" t="10978" r="13211" b="9628"/>
          <a:stretch>
            <a:fillRect/>
          </a:stretch>
        </p:blipFill>
        <p:spPr bwMode="auto">
          <a:xfrm rot="21410318">
            <a:off x="723267" y="3497724"/>
            <a:ext cx="2533989" cy="150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9" descr="C:\Users\Vera\Desktop\GD Weltladen Schule Dez 17\20171204_184638.jpg"/>
          <p:cNvPicPr/>
          <p:nvPr/>
        </p:nvPicPr>
        <p:blipFill>
          <a:blip r:embed="rId6" cstate="print"/>
          <a:srcRect l="3989" t="2488" r="11791" b="6965"/>
          <a:stretch>
            <a:fillRect/>
          </a:stretch>
        </p:blipFill>
        <p:spPr bwMode="auto">
          <a:xfrm rot="206725">
            <a:off x="729802" y="5021311"/>
            <a:ext cx="2715843" cy="162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3563888" y="378904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Exkursionen, z. B. zur Moschee in </a:t>
            </a:r>
            <a:r>
              <a:rPr lang="de-DE" dirty="0" err="1" smtClean="0"/>
              <a:t>Burglengenfeld</a:t>
            </a:r>
            <a:endParaRPr lang="de-DE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 b="17358"/>
          <a:stretch>
            <a:fillRect/>
          </a:stretch>
        </p:blipFill>
        <p:spPr bwMode="auto">
          <a:xfrm rot="364833">
            <a:off x="6009546" y="5306554"/>
            <a:ext cx="2312024" cy="143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Reinhard\Desktop\IMG_036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95135">
            <a:off x="2544137" y="1567419"/>
            <a:ext cx="1991595" cy="1493641"/>
          </a:xfrm>
          <a:prstGeom prst="rect">
            <a:avLst/>
          </a:prstGeom>
          <a:noFill/>
        </p:spPr>
      </p:pic>
      <p:pic>
        <p:nvPicPr>
          <p:cNvPr id="2051" name="Picture 3" descr="C:\Users\Reinhard\Desktop\P101004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79912" y="4581128"/>
            <a:ext cx="2304256" cy="1728193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smtClean="0"/>
              <a:t>Wir freuen uns auf dich!</a:t>
            </a:r>
            <a:endParaRPr lang="de-DE" sz="3200" dirty="0"/>
          </a:p>
        </p:txBody>
      </p:sp>
      <p:pic>
        <p:nvPicPr>
          <p:cNvPr id="1026" name="Picture 2" descr="C:\Users\Reinhard\Desktop\20160218_0927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471941" y="3504388"/>
            <a:ext cx="3636427" cy="2045490"/>
          </a:xfrm>
          <a:prstGeom prst="rect">
            <a:avLst/>
          </a:prstGeom>
          <a:noFill/>
        </p:spPr>
      </p:pic>
      <p:pic>
        <p:nvPicPr>
          <p:cNvPr id="1027" name="Picture 3" descr="C:\Users\Reinhard\Desktop\20151107_1056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593287" y="4759641"/>
            <a:ext cx="1803599" cy="1014525"/>
          </a:xfrm>
          <a:prstGeom prst="rect">
            <a:avLst/>
          </a:prstGeom>
          <a:noFill/>
        </p:spPr>
      </p:pic>
      <p:pic>
        <p:nvPicPr>
          <p:cNvPr id="1028" name="Picture 4" descr="C:\Users\Reinhard\Desktop\20170310_144137.jpg"/>
          <p:cNvPicPr>
            <a:picLocks noChangeAspect="1" noChangeArrowheads="1"/>
          </p:cNvPicPr>
          <p:nvPr/>
        </p:nvPicPr>
        <p:blipFill>
          <a:blip r:embed="rId5" cstate="print"/>
          <a:srcRect l="6626" r="5583" b="17546"/>
          <a:stretch>
            <a:fillRect/>
          </a:stretch>
        </p:blipFill>
        <p:spPr bwMode="auto">
          <a:xfrm>
            <a:off x="2771800" y="1988840"/>
            <a:ext cx="3816424" cy="2016224"/>
          </a:xfrm>
          <a:prstGeom prst="rect">
            <a:avLst/>
          </a:prstGeom>
          <a:noFill/>
        </p:spPr>
      </p:pic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6804248" y="2276872"/>
          <a:ext cx="2197026" cy="3175825"/>
        </p:xfrm>
        <a:graphic>
          <a:graphicData uri="http://schemas.openxmlformats.org/presentationml/2006/ole">
            <p:oleObj spid="_x0000_s1030" name="Document" r:id="rId6" imgW="6597789" imgH="9538898" progId="Word.Document.12">
              <p:embed/>
            </p:oleObj>
          </a:graphicData>
        </a:graphic>
      </p:graphicFrame>
      <p:pic>
        <p:nvPicPr>
          <p:cNvPr id="1031" name="Picture 7" descr="C:\Users\Reinhard\Desktop\20160602_1044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4001926" y="4719154"/>
            <a:ext cx="2276872" cy="1280740"/>
          </a:xfrm>
          <a:prstGeom prst="rect">
            <a:avLst/>
          </a:prstGeom>
          <a:noFill/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6012160" y="5949280"/>
            <a:ext cx="2699792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Die ReligionslehrerInnen der Realschule am Kreuzberg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Benutzerdefiniert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5B3D7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</Words>
  <Application>Microsoft Office PowerPoint</Application>
  <PresentationFormat>Bildschirmpräsentation (4:3)</PresentationFormat>
  <Paragraphs>43</Paragraphs>
  <Slides>7</Slides>
  <Notes>0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9" baseType="lpstr">
      <vt:lpstr>Larissa-Design</vt:lpstr>
      <vt:lpstr>Document</vt:lpstr>
      <vt:lpstr>Willkommen im Fach Religion!</vt:lpstr>
      <vt:lpstr>Das Fach Religion beschäftigt sich mit vielen Fragen rund um den Glauben und das menschliche Leben</vt:lpstr>
      <vt:lpstr>Diese und andere Themen werden an der Realschule vertieft und erweitert</vt:lpstr>
      <vt:lpstr>Wir feiern unseren Glauben ….</vt:lpstr>
      <vt:lpstr>Wir unternehmen und organisieren …</vt:lpstr>
      <vt:lpstr>Wir freuen uns auf dich!</vt:lpstr>
      <vt:lpstr>Folie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Willkommen beim Fach Religion!</dc:title>
  <dc:creator>Reinhard</dc:creator>
  <cp:lastModifiedBy>Reinhard</cp:lastModifiedBy>
  <cp:revision>42</cp:revision>
  <dcterms:created xsi:type="dcterms:W3CDTF">2021-03-12T08:06:00Z</dcterms:created>
  <dcterms:modified xsi:type="dcterms:W3CDTF">2021-03-16T10:37:03Z</dcterms:modified>
</cp:coreProperties>
</file>